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75" r:id="rId7"/>
    <p:sldId id="283" r:id="rId8"/>
    <p:sldId id="277" r:id="rId9"/>
    <p:sldId id="278" r:id="rId10"/>
    <p:sldId id="280" r:id="rId11"/>
    <p:sldId id="279" r:id="rId12"/>
    <p:sldId id="284" r:id="rId13"/>
    <p:sldId id="285" r:id="rId14"/>
    <p:sldId id="281" r:id="rId15"/>
    <p:sldId id="274" r:id="rId16"/>
    <p:sldId id="282" r:id="rId1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33" autoAdjust="0"/>
  </p:normalViewPr>
  <p:slideViewPr>
    <p:cSldViewPr snapToGrid="0" snapToObjects="1">
      <p:cViewPr varScale="1">
        <p:scale>
          <a:sx n="65" d="100"/>
          <a:sy n="65" d="100"/>
        </p:scale>
        <p:origin x="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 rtlCol="0"/>
        <a:lstStyle/>
        <a:p>
          <a:pPr rtl="0"/>
          <a:endParaRPr lang="en-US"/>
        </a:p>
      </dgm:t>
    </dgm:pt>
    <dgm:pt modelId="{15B1A768-2666-4AB4-BDA7-F0E3C4160D5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Componentes do jogo</a:t>
          </a:r>
        </a:p>
      </dgm:t>
    </dgm:pt>
    <dgm:pt modelId="{D47033D3-4E41-485A-B515-A02A8C3B404A}" type="parTrans" cxnId="{08DEC938-538C-403B-80C3-828B96DAFF82}">
      <dgm:prSet/>
      <dgm:spPr/>
      <dgm:t>
        <a:bodyPr rtlCol="0"/>
        <a:lstStyle/>
        <a:p>
          <a:pPr rtl="0"/>
          <a:endParaRPr lang="pt-BR" noProof="0" dirty="0"/>
        </a:p>
      </dgm:t>
    </dgm:pt>
    <dgm:pt modelId="{72FFCBD4-DD9D-4E06-81E4-54307F97A3F0}" type="sibTrans" cxnId="{08DEC938-538C-403B-80C3-828B96DAFF82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E39563C5-C199-4F5B-A899-8CC0710341A0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Realidade</a:t>
          </a:r>
          <a:r>
            <a:rPr lang="pt-BR" baseline="0" noProof="0" dirty="0"/>
            <a:t> aumentada</a:t>
          </a:r>
          <a:endParaRPr lang="pt-BR" noProof="0" dirty="0"/>
        </a:p>
      </dgm:t>
    </dgm:pt>
    <dgm:pt modelId="{BC971DAC-9BE2-44B2-ABE4-8099C777E9C4}" type="sibTrans" cxnId="{BBAD9FDB-1013-4B11-A9AE-2815527D1B78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6531EA77-44C5-4E3D-BA04-70C1E49BCD39}" type="parTrans" cxnId="{BBAD9FDB-1013-4B11-A9AE-2815527D1B78}">
      <dgm:prSet/>
      <dgm:spPr/>
      <dgm:t>
        <a:bodyPr rtlCol="0"/>
        <a:lstStyle/>
        <a:p>
          <a:pPr rtl="0"/>
          <a:endParaRPr lang="pt-BR" noProof="0" dirty="0"/>
        </a:p>
      </dgm:t>
    </dgm:pt>
    <dgm:pt modelId="{66039115-797B-304C-9FC0-EFABB1F21232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Regras </a:t>
          </a:r>
        </a:p>
      </dgm:t>
    </dgm:pt>
    <dgm:pt modelId="{D044F6BA-1D90-EC47-8A78-B9796198ECF5}" type="sibTrans" cxnId="{31C3237C-2299-B649-8C93-587C97AC9999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/>
        </a:p>
      </dgm:t>
    </dgm:pt>
    <dgm:pt modelId="{C8EABE8F-1E84-494E-AD8A-32BA419A36E9}" type="parTrans" cxnId="{31C3237C-2299-B649-8C93-587C97AC9999}">
      <dgm:prSet/>
      <dgm:spPr/>
      <dgm:t>
        <a:bodyPr rtlCol="0"/>
        <a:lstStyle/>
        <a:p>
          <a:pPr rtl="0"/>
          <a:endParaRPr lang="pt-BR" noProof="0" dirty="0"/>
        </a:p>
      </dgm:t>
    </dgm:pt>
    <dgm:pt modelId="{3AA5586A-C40E-4DDA-98A5-6545F36F46AB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Dificuldades</a:t>
          </a:r>
          <a:br>
            <a:rPr lang="pt-BR" noProof="0" dirty="0"/>
          </a:br>
          <a:r>
            <a:rPr lang="pt-BR" noProof="0" dirty="0"/>
            <a:t>Lições aprendidas</a:t>
          </a:r>
        </a:p>
        <a:p>
          <a:pPr rtl="0">
            <a:lnSpc>
              <a:spcPct val="100000"/>
            </a:lnSpc>
          </a:pPr>
          <a:r>
            <a:rPr lang="pt-BR" noProof="0" dirty="0"/>
            <a:t>Equipe</a:t>
          </a:r>
        </a:p>
      </dgm:t>
    </dgm:pt>
    <dgm:pt modelId="{19FB306E-81B4-4F3F-99EE-765120CBB6B3}" type="sib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ABF44FB7-9255-4D99-BC69-3BE74FDF8E87}" type="parTrans" cxnId="{119FEAF1-383D-4740-9124-CC9EEA7E35F9}">
      <dgm:prSet/>
      <dgm:spPr/>
      <dgm:t>
        <a:bodyPr rtlCol="0"/>
        <a:lstStyle/>
        <a:p>
          <a:pPr rtl="0"/>
          <a:endParaRPr lang="pt-BR" noProof="0" dirty="0"/>
        </a:p>
      </dgm:t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</dgm:pt>
    <dgm:pt modelId="{BB1D33AA-C75A-465A-93F0-2B3A7346088F}" type="pres">
      <dgm:prSet presAssocID="{D044F6BA-1D90-EC47-8A78-B9796198ECF5}" presName="sibTrans" presStyleLbl="sibTrans2D1" presStyleIdx="0" presStyleCnt="0"/>
      <dgm:spPr/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</dgm:pt>
    <dgm:pt modelId="{CEB8DC13-2561-455C-A0BE-EE905F81836F}" type="pres">
      <dgm:prSet presAssocID="{BC971DAC-9BE2-44B2-ABE4-8099C777E9C4}" presName="sibTrans" presStyleLbl="sibTrans2D1" presStyleIdx="0" presStyleCnt="0"/>
      <dgm:spPr/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</dgm:pt>
    <dgm:pt modelId="{8F14F3AD-A362-45DF-80F5-2B8D1F566D80}" type="pres">
      <dgm:prSet presAssocID="{72FFCBD4-DD9D-4E06-81E4-54307F97A3F0}" presName="sibTrans" presStyleLbl="sibTrans2D1" presStyleIdx="0" presStyleCnt="0"/>
      <dgm:spPr/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29313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292918" y="898921"/>
          <a:ext cx="451863" cy="45186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075332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Regras </a:t>
          </a:r>
        </a:p>
      </dsp:txBody>
      <dsp:txXfrm>
        <a:off x="1075332" y="735315"/>
        <a:ext cx="1836390" cy="779074"/>
      </dsp:txXfrm>
    </dsp:sp>
    <dsp:sp modelId="{75512A68-FA50-4392-A441-C6EC352FE606}">
      <dsp:nvSpPr>
        <dsp:cNvPr id="0" name=""/>
        <dsp:cNvSpPr/>
      </dsp:nvSpPr>
      <dsp:spPr>
        <a:xfrm>
          <a:off x="3231700" y="735315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395305" y="898921"/>
          <a:ext cx="451863" cy="45186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177719" y="735315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Realidade</a:t>
          </a:r>
          <a:r>
            <a:rPr lang="pt-BR" sz="1500" kern="1200" baseline="0" noProof="0" dirty="0"/>
            <a:t> aumentada</a:t>
          </a:r>
          <a:endParaRPr lang="pt-BR" sz="1500" kern="1200" noProof="0" dirty="0"/>
        </a:p>
      </dsp:txBody>
      <dsp:txXfrm>
        <a:off x="4177719" y="735315"/>
        <a:ext cx="1836390" cy="779074"/>
      </dsp:txXfrm>
    </dsp:sp>
    <dsp:sp modelId="{2CA4BD4C-87EF-4944-9E57-97154B3B633C}">
      <dsp:nvSpPr>
        <dsp:cNvPr id="0" name=""/>
        <dsp:cNvSpPr/>
      </dsp:nvSpPr>
      <dsp:spPr>
        <a:xfrm>
          <a:off x="129313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292918" y="2298348"/>
          <a:ext cx="451863" cy="45186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075332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Componentes do jogo</a:t>
          </a:r>
        </a:p>
      </dsp:txBody>
      <dsp:txXfrm>
        <a:off x="1075332" y="2134742"/>
        <a:ext cx="1836390" cy="779074"/>
      </dsp:txXfrm>
    </dsp:sp>
    <dsp:sp modelId="{7089FE6B-57E5-4306-8097-E758E000C828}">
      <dsp:nvSpPr>
        <dsp:cNvPr id="0" name=""/>
        <dsp:cNvSpPr/>
      </dsp:nvSpPr>
      <dsp:spPr>
        <a:xfrm>
          <a:off x="3231700" y="2134742"/>
          <a:ext cx="779074" cy="7790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395305" y="2298348"/>
          <a:ext cx="451863" cy="451863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177719" y="2134742"/>
          <a:ext cx="1836390" cy="77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Dificuldades</a:t>
          </a:r>
          <a:br>
            <a:rPr lang="pt-BR" sz="1500" kern="1200" noProof="0" dirty="0"/>
          </a:br>
          <a:r>
            <a:rPr lang="pt-BR" sz="1500" kern="1200" noProof="0" dirty="0"/>
            <a:t>Lições aprendidas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/>
            <a:t>Equipe</a:t>
          </a:r>
        </a:p>
      </dsp:txBody>
      <dsp:txXfrm>
        <a:off x="4177719" y="2134742"/>
        <a:ext cx="1836390" cy="779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Lista de Círculos de Ícones"/>
  <dgm:desc val="Use para mostrar partes não sequenciais ou agrupadas de informações acompanhadas de elementos visuais relacionados. As formas circulares podem conter um ícone ou uma pequena imagem e a caixa de texto correspondente mostra o texto de Nível 1. Funciona melhor com ícones ou imagens pequenas com descrições de tamanho médi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25/11/2022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25/11/2022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25/11/2022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485" y="10256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Color match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void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– grupo 04 tin1 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9B85E-64F0-E85A-C0C9-EB677E04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/>
          <a:p>
            <a:r>
              <a:rPr lang="pt-BR" dirty="0"/>
              <a:t>Lições aprendidas</a:t>
            </a:r>
            <a:br>
              <a:rPr lang="pt-BR" dirty="0"/>
            </a:br>
            <a:endParaRPr lang="pt-BR" dirty="0"/>
          </a:p>
        </p:txBody>
      </p:sp>
      <p:pic>
        <p:nvPicPr>
          <p:cNvPr id="5" name="Gráfico 4" descr="Livros com preenchimento sólido">
            <a:extLst>
              <a:ext uri="{FF2B5EF4-FFF2-40B4-BE49-F238E27FC236}">
                <a16:creationId xmlns:a16="http://schemas.microsoft.com/office/drawing/2014/main" id="{C103168E-32D3-4FE5-9B71-BAAEE934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6253" y="1559913"/>
            <a:ext cx="3280974" cy="3280974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7F4C62-E70A-0A4F-7BA1-2B09ADBBA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1700"/>
              <a:t>Aplicar conceitos de programação aprendidos durante o curso;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1700"/>
              <a:t>Buscar novas técnicas e lógica de programação;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1700"/>
              <a:t>Comunicação entre a equipe;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1700"/>
              <a:t>- Aprender ainda mais sobre o ambiente de desenvolvimento da Unity.</a:t>
            </a:r>
          </a:p>
        </p:txBody>
      </p:sp>
    </p:spTree>
    <p:extLst>
      <p:ext uri="{BB962C8B-B14F-4D97-AF65-F5344CB8AC3E}">
        <p14:creationId xmlns:p14="http://schemas.microsoft.com/office/powerpoint/2010/main" val="332676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83A0E-66D0-9102-8EA9-3E30E39E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/>
          <a:p>
            <a:r>
              <a:rPr lang="pt-BR" dirty="0"/>
              <a:t>Equipe - </a:t>
            </a:r>
            <a:r>
              <a:rPr lang="pt-BR" dirty="0" err="1"/>
              <a:t>Void</a:t>
            </a:r>
            <a:endParaRPr lang="pt-BR" dirty="0"/>
          </a:p>
        </p:txBody>
      </p:sp>
      <p:pic>
        <p:nvPicPr>
          <p:cNvPr id="5" name="Gráfico 4" descr="Grupo de homens com preenchimento sólido">
            <a:extLst>
              <a:ext uri="{FF2B5EF4-FFF2-40B4-BE49-F238E27FC236}">
                <a16:creationId xmlns:a16="http://schemas.microsoft.com/office/drawing/2014/main" id="{869A373F-8D18-42E7-7C9A-5D8E22AA3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6253" y="1559913"/>
            <a:ext cx="3280974" cy="3280974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17A0FF-7705-FFD5-F656-91C4026EB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700"/>
              <a:t>Guilherme Savassa Bernal – gsavassabernal@gmail.com </a:t>
            </a:r>
          </a:p>
          <a:p>
            <a:pPr>
              <a:lnSpc>
                <a:spcPct val="90000"/>
              </a:lnSpc>
            </a:pPr>
            <a:r>
              <a:rPr lang="pt-BR" sz="1700"/>
              <a:t>João Victor Athayde Grilo - joaovictoragrilo@gmail.com</a:t>
            </a:r>
          </a:p>
          <a:p>
            <a:pPr>
              <a:lnSpc>
                <a:spcPct val="90000"/>
              </a:lnSpc>
            </a:pPr>
            <a:r>
              <a:rPr lang="pt-BR" sz="1700" err="1"/>
              <a:t>Julio</a:t>
            </a:r>
            <a:r>
              <a:rPr lang="pt-BR" sz="1700"/>
              <a:t> Cesar </a:t>
            </a:r>
            <a:r>
              <a:rPr lang="pt-BR" sz="1700" err="1"/>
              <a:t>Bonow</a:t>
            </a:r>
            <a:r>
              <a:rPr lang="pt-BR" sz="1700"/>
              <a:t> Manoel - juliobonow@gmail.com </a:t>
            </a:r>
          </a:p>
          <a:p>
            <a:pPr>
              <a:lnSpc>
                <a:spcPct val="90000"/>
              </a:lnSpc>
            </a:pPr>
            <a:r>
              <a:rPr lang="pt-BR" sz="1700"/>
              <a:t>Pedro Gabriel dos Santos - sp.gdspedro@gmail.com</a:t>
            </a:r>
          </a:p>
          <a:p>
            <a:pPr>
              <a:lnSpc>
                <a:spcPct val="90000"/>
              </a:lnSpc>
            </a:pPr>
            <a:r>
              <a:rPr lang="pt-BR" sz="1700"/>
              <a:t>Rafael Henrique Ramos - rafahramos02@gmail.com </a:t>
            </a:r>
          </a:p>
        </p:txBody>
      </p:sp>
    </p:spTree>
    <p:extLst>
      <p:ext uri="{BB962C8B-B14F-4D97-AF65-F5344CB8AC3E}">
        <p14:creationId xmlns:p14="http://schemas.microsoft.com/office/powerpoint/2010/main" val="34166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Agradecemos!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11" title="Mulher batendo palmas">
            <a:hlinkClick r:id="" action="ppaction://media"/>
            <a:extLst>
              <a:ext uri="{FF2B5EF4-FFF2-40B4-BE49-F238E27FC236}">
                <a16:creationId xmlns:a16="http://schemas.microsoft.com/office/drawing/2014/main" id="{523411AE-CB3B-C67C-7FD5-4B08942CE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0349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Sumário</a:t>
            </a:r>
          </a:p>
        </p:txBody>
      </p: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394989"/>
              </p:ext>
            </p:extLst>
          </p:nvPr>
        </p:nvGraphicFramePr>
        <p:xfrm>
          <a:off x="656155" y="2149489"/>
          <a:ext cx="6143423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C3F5E-97E3-A924-711A-5908854D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62" y="234823"/>
            <a:ext cx="10131425" cy="1456267"/>
          </a:xfrm>
        </p:spPr>
        <p:txBody>
          <a:bodyPr/>
          <a:lstStyle/>
          <a:p>
            <a:r>
              <a:rPr lang="pt-BR" dirty="0"/>
              <a:t>Regras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27AF75-7535-0402-5223-8DFEB4FC5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62" y="1853647"/>
            <a:ext cx="7697623" cy="36491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“Color Match” teve como inspiração um </a:t>
            </a:r>
            <a:r>
              <a:rPr lang="pt-BR" dirty="0" err="1"/>
              <a:t>minigame</a:t>
            </a:r>
            <a:r>
              <a:rPr lang="pt-BR" dirty="0"/>
              <a:t> presente nos servidores de </a:t>
            </a:r>
            <a:r>
              <a:rPr lang="pt-BR" dirty="0" err="1"/>
              <a:t>Minecraft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- As regras são as mesmas presente no </a:t>
            </a:r>
            <a:r>
              <a:rPr lang="pt-BR" dirty="0" err="1"/>
              <a:t>mini-game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 As cores do solo são geradas aleatoriamente em cada início de partida;</a:t>
            </a:r>
          </a:p>
          <a:p>
            <a:pPr lvl="1"/>
            <a:r>
              <a:rPr lang="pt-BR" dirty="0"/>
              <a:t>Durante um período de tempo, o jogador analisa a Arena e a cor fixada no temporizador;</a:t>
            </a:r>
          </a:p>
          <a:p>
            <a:pPr lvl="1"/>
            <a:r>
              <a:rPr lang="pt-BR" dirty="0"/>
              <a:t>O jogador tem “5 segundos” para correr até a cor selecionada;</a:t>
            </a:r>
          </a:p>
          <a:p>
            <a:pPr lvl="1"/>
            <a:r>
              <a:rPr lang="pt-BR" dirty="0"/>
              <a:t>Após o cronometro marcar “0”, todas as plataformas de cores diferentes irão sumir;</a:t>
            </a:r>
          </a:p>
          <a:p>
            <a:pPr lvl="1"/>
            <a:r>
              <a:rPr lang="pt-BR" dirty="0"/>
              <a:t>Se o jogador permanecer na cor certa até o fim da contagem, ele pontua;</a:t>
            </a:r>
          </a:p>
          <a:p>
            <a:pPr lvl="1"/>
            <a:r>
              <a:rPr lang="pt-BR" dirty="0"/>
              <a:t>Caso contrário, ele cairá e será Game Over;</a:t>
            </a:r>
          </a:p>
          <a:p>
            <a:pPr lvl="1"/>
            <a:r>
              <a:rPr lang="pt-BR" dirty="0"/>
              <a:t>Na quinta rodada, o tempo de 5 segundos cai para 4, e na décima para 3 segundos.</a:t>
            </a:r>
          </a:p>
        </p:txBody>
      </p:sp>
      <p:pic>
        <p:nvPicPr>
          <p:cNvPr id="1026" name="Picture 2" descr="Overview - ColorMatch - Bukkit Plugins - Projects - Bukkit">
            <a:extLst>
              <a:ext uri="{FF2B5EF4-FFF2-40B4-BE49-F238E27FC236}">
                <a16:creationId xmlns:a16="http://schemas.microsoft.com/office/drawing/2014/main" id="{AFDE0499-C2E4-5D59-F2EF-1816F61EB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656" y="1071072"/>
            <a:ext cx="3950382" cy="222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✨MinecraftParty✨ ➔ 10 Minigames | SpigotMC - High Performance Minecraft">
            <a:extLst>
              <a:ext uri="{FF2B5EF4-FFF2-40B4-BE49-F238E27FC236}">
                <a16:creationId xmlns:a16="http://schemas.microsoft.com/office/drawing/2014/main" id="{E33D2666-FD8F-F18C-8009-34740FDA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657" y="4022350"/>
            <a:ext cx="3950381" cy="187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1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4ADC-6026-35BB-4C34-3AAC9915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8534"/>
            <a:ext cx="10131425" cy="1456267"/>
          </a:xfrm>
        </p:spPr>
        <p:txBody>
          <a:bodyPr/>
          <a:lstStyle/>
          <a:p>
            <a:r>
              <a:rPr lang="pt-BR" dirty="0"/>
              <a:t>Imagens gerais do jogo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EE6D5B-1892-3578-6AF5-7A26E17D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31" y="1203554"/>
            <a:ext cx="5824913" cy="25464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EEC1E6-3BB5-5B96-2187-101AD9C3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12" y="3589914"/>
            <a:ext cx="70294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3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AE66C-89BD-7024-3781-F360CB2E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" y="330990"/>
            <a:ext cx="5227890" cy="617593"/>
          </a:xfrm>
        </p:spPr>
        <p:txBody>
          <a:bodyPr anchor="b">
            <a:normAutofit fontScale="90000"/>
          </a:bodyPr>
          <a:lstStyle/>
          <a:p>
            <a:r>
              <a:rPr lang="pt-BR" sz="2700" dirty="0"/>
              <a:t>Componente do jogo - Mapa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247A4-8212-2628-4C52-2C6009DC8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7056" y="1427150"/>
            <a:ext cx="3680885" cy="1828800"/>
          </a:xfrm>
        </p:spPr>
        <p:txBody>
          <a:bodyPr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Plataformas criadas e alocadas normalmente;</a:t>
            </a:r>
          </a:p>
          <a:p>
            <a:r>
              <a:rPr lang="pt-BR" dirty="0"/>
              <a:t>-     Decoração envolta foram importadas de outros esquemas (Mapa do Script de movimentação).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EAA354-78F9-19AF-8E01-5AFAD2E8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04" y="3565894"/>
            <a:ext cx="7029450" cy="29622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69D21AB-58C3-3532-25C0-9915E072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804" y="473839"/>
            <a:ext cx="46196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2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AE66C-89BD-7024-3781-F360CB2E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/>
          <a:p>
            <a:r>
              <a:rPr lang="pt-BR" dirty="0"/>
              <a:t>Componente do jogo – Personagem</a:t>
            </a:r>
            <a:br>
              <a:rPr lang="pt-BR" dirty="0"/>
            </a:br>
            <a:endParaRPr lang="pt-BR" dirty="0"/>
          </a:p>
        </p:txBody>
      </p:sp>
      <p:pic>
        <p:nvPicPr>
          <p:cNvPr id="10" name="Espaço Reservado para Conteúdo 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13ED32B-8039-BAC5-EA2C-3603391BED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1028" r="12993" b="-1"/>
          <a:stretch/>
        </p:blipFill>
        <p:spPr>
          <a:xfrm>
            <a:off x="7536253" y="914400"/>
            <a:ext cx="3280974" cy="4572000"/>
          </a:xfrm>
          <a:noFill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247A4-8212-2628-4C52-2C6009DC8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/>
          <a:p>
            <a:r>
              <a:rPr lang="pt-BR" dirty="0"/>
              <a:t>- Modelo de personagem importado da Unity Store.</a:t>
            </a:r>
          </a:p>
        </p:txBody>
      </p:sp>
    </p:spTree>
    <p:extLst>
      <p:ext uri="{BB962C8B-B14F-4D97-AF65-F5344CB8AC3E}">
        <p14:creationId xmlns:p14="http://schemas.microsoft.com/office/powerpoint/2010/main" val="287784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07DD063-2942-F53C-D1CC-0BAE4C1E4C0C}"/>
              </a:ext>
            </a:extLst>
          </p:cNvPr>
          <p:cNvSpPr txBox="1">
            <a:spLocks/>
          </p:cNvSpPr>
          <p:nvPr/>
        </p:nvSpPr>
        <p:spPr>
          <a:xfrm>
            <a:off x="70503" y="330990"/>
            <a:ext cx="5227890" cy="61759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700" dirty="0"/>
              <a:t>Componente do jogo - Scripts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1959BB8-B9D7-240B-578D-61D7E49E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071" y="5539054"/>
            <a:ext cx="5372100" cy="9810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E9E8920-3150-5B74-8C02-C7B57A71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795" y="3767404"/>
            <a:ext cx="20478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7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AE66C-89BD-7024-3781-F360CB2E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6" y="111095"/>
            <a:ext cx="5014245" cy="846034"/>
          </a:xfrm>
        </p:spPr>
        <p:txBody>
          <a:bodyPr anchor="b">
            <a:normAutofit/>
          </a:bodyPr>
          <a:lstStyle/>
          <a:p>
            <a:r>
              <a:rPr lang="pt-BR" dirty="0"/>
              <a:t>Componente do jogo - Placar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E247A4-8212-2628-4C52-2C6009DC8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6697" y="1369305"/>
            <a:ext cx="3680885" cy="1828800"/>
          </a:xfrm>
        </p:spPr>
        <p:txBody>
          <a:bodyPr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A cada rodada bem sucedida, incrementa em “1” a pontuação;</a:t>
            </a:r>
          </a:p>
          <a:p>
            <a:pPr marL="285750" indent="-285750">
              <a:buFontTx/>
              <a:buChar char="-"/>
            </a:pPr>
            <a:r>
              <a:rPr lang="pt-BR" dirty="0"/>
              <a:t>Salva o maior valor da pontuação.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DB7708-97E9-475C-DCC9-B6608F62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10" y="278705"/>
            <a:ext cx="3934675" cy="42915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F6773F-585F-6428-93EA-A3AF4915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910" y="4683986"/>
            <a:ext cx="41052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3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EAE1A-FE51-E5FF-AE01-D9F81604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/>
          <a:p>
            <a:r>
              <a:rPr lang="pt-BR" dirty="0"/>
              <a:t>Dificuldades</a:t>
            </a:r>
          </a:p>
        </p:txBody>
      </p:sp>
      <p:pic>
        <p:nvPicPr>
          <p:cNvPr id="5" name="Gráfico 4" descr="Ponto de interrogação com preenchimento sólido">
            <a:extLst>
              <a:ext uri="{FF2B5EF4-FFF2-40B4-BE49-F238E27FC236}">
                <a16:creationId xmlns:a16="http://schemas.microsoft.com/office/drawing/2014/main" id="{EA342E5E-032A-2BB9-507B-700CB292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6253" y="1559913"/>
            <a:ext cx="3280974" cy="3280974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AFE43B-1D75-78F7-527D-E8FFBC976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pt-BR" dirty="0"/>
              <a:t>Falta de organização e detalhamento das tarefas</a:t>
            </a:r>
            <a:endParaRPr lang="pt-BR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pt-BR" dirty="0"/>
              <a:t>Problemas na hora de passar um arquivo para o outro</a:t>
            </a:r>
            <a:endParaRPr lang="pt-BR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pt-BR" dirty="0"/>
              <a:t>Implementar o move2 juntamente com a UI dos botões</a:t>
            </a:r>
            <a:endParaRPr lang="pt-BR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pt-BR" dirty="0"/>
              <a:t> Física do Unity e sua orientação a objetos dele por conta dele não segui totalmente o conceito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3279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91</TotalTime>
  <Words>370</Words>
  <Application>Microsoft Office PowerPoint</Application>
  <PresentationFormat>Widescreen</PresentationFormat>
  <Paragraphs>49</Paragraphs>
  <Slides>13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Celestial</vt:lpstr>
      <vt:lpstr>Color match </vt:lpstr>
      <vt:lpstr>Sumário</vt:lpstr>
      <vt:lpstr>Regras </vt:lpstr>
      <vt:lpstr>Imagens gerais do jogo</vt:lpstr>
      <vt:lpstr>Componente do jogo - Mapa </vt:lpstr>
      <vt:lpstr>Componente do jogo – Personagem </vt:lpstr>
      <vt:lpstr>Apresentação do PowerPoint</vt:lpstr>
      <vt:lpstr>Componente do jogo - Placar</vt:lpstr>
      <vt:lpstr>Dificuldades</vt:lpstr>
      <vt:lpstr>Lições aprendidas </vt:lpstr>
      <vt:lpstr>Equipe - Void</vt:lpstr>
      <vt:lpstr>Agradecemos!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Color</dc:title>
  <dc:creator>Guilherme Bernal</dc:creator>
  <cp:lastModifiedBy>Guilherme Bernal</cp:lastModifiedBy>
  <cp:revision>4</cp:revision>
  <dcterms:created xsi:type="dcterms:W3CDTF">2022-11-25T15:46:00Z</dcterms:created>
  <dcterms:modified xsi:type="dcterms:W3CDTF">2022-11-25T21:46:25Z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